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9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4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80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0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9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4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7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4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4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84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0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2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6553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11: Entrepreneurship and Networking Processes</a:t>
            </a:r>
          </a:p>
        </p:txBody>
      </p:sp>
    </p:spTree>
    <p:extLst>
      <p:ext uri="{BB962C8B-B14F-4D97-AF65-F5344CB8AC3E}">
        <p14:creationId xmlns:p14="http://schemas.microsoft.com/office/powerpoint/2010/main" val="46047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686800" cy="1143000"/>
          </a:xfrm>
        </p:spPr>
        <p:txBody>
          <a:bodyPr/>
          <a:lstStyle/>
          <a:p>
            <a:r>
              <a:rPr lang="en-GB" altLang="en-US" sz="2800" b="1"/>
              <a:t>Entrepreneurship, Social Networks and Social Capital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Entrepreneurship</a:t>
            </a:r>
          </a:p>
          <a:p>
            <a:r>
              <a:rPr lang="en-GB" altLang="en-US" sz="3600" b="1"/>
              <a:t>Social Networks</a:t>
            </a:r>
          </a:p>
          <a:p>
            <a:r>
              <a:rPr lang="en-GB" altLang="en-US" sz="3600" b="1"/>
              <a:t>Social Capital </a:t>
            </a:r>
          </a:p>
          <a:p>
            <a:endParaRPr lang="en-GB" altLang="en-US" sz="3600" b="1"/>
          </a:p>
        </p:txBody>
      </p:sp>
    </p:spTree>
    <p:extLst>
      <p:ext uri="{BB962C8B-B14F-4D97-AF65-F5344CB8AC3E}">
        <p14:creationId xmlns:p14="http://schemas.microsoft.com/office/powerpoint/2010/main" val="284494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Network Content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Transaction costs</a:t>
            </a:r>
          </a:p>
          <a:p>
            <a:r>
              <a:rPr lang="en-GB" altLang="en-US" b="1" smtClean="0"/>
              <a:t>Information and advice</a:t>
            </a:r>
          </a:p>
          <a:p>
            <a:r>
              <a:rPr lang="en-GB" altLang="en-US" b="1" smtClean="0"/>
              <a:t>Innovation and knowledge sharing</a:t>
            </a:r>
          </a:p>
          <a:p>
            <a:r>
              <a:rPr lang="en-GB" altLang="en-US" b="1" smtClean="0"/>
              <a:t>Reputational signals</a:t>
            </a:r>
          </a:p>
          <a:p>
            <a:r>
              <a:rPr lang="en-GB" altLang="en-US" b="1" smtClean="0"/>
              <a:t>Collaborative networks and sustainable development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75771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Trust and Network Governance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Trust</a:t>
            </a:r>
          </a:p>
          <a:p>
            <a:r>
              <a:rPr lang="en-GB" altLang="en-US" sz="3600" b="1"/>
              <a:t>Network governance</a:t>
            </a:r>
          </a:p>
          <a:p>
            <a:r>
              <a:rPr lang="en-GB" altLang="en-US" sz="3600" b="1"/>
              <a:t>Strong ties</a:t>
            </a:r>
          </a:p>
          <a:p>
            <a:r>
              <a:rPr lang="en-GB" altLang="en-US" sz="3600" b="1"/>
              <a:t>Weak ties</a:t>
            </a:r>
          </a:p>
        </p:txBody>
      </p:sp>
    </p:spTree>
    <p:extLst>
      <p:ext uri="{BB962C8B-B14F-4D97-AF65-F5344CB8AC3E}">
        <p14:creationId xmlns:p14="http://schemas.microsoft.com/office/powerpoint/2010/main" val="237431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Network Structure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4000" b="1"/>
              <a:t>Network measure</a:t>
            </a:r>
          </a:p>
          <a:p>
            <a:r>
              <a:rPr lang="en-GB" altLang="en-US" sz="4000" b="1"/>
              <a:t>Structural holes</a:t>
            </a:r>
          </a:p>
          <a:p>
            <a:r>
              <a:rPr lang="en-GB" altLang="en-US" sz="4000" b="1"/>
              <a:t>Broker role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762326145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Contemporary</vt:lpstr>
      <vt:lpstr>PowerPoint Presentation</vt:lpstr>
      <vt:lpstr>Entrepreneurship, Social Networks and Social Capital</vt:lpstr>
      <vt:lpstr>Network Content</vt:lpstr>
      <vt:lpstr>Trust and Network Governance</vt:lpstr>
      <vt:lpstr>Network Structure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2015-11-24T13:50:31Z</dcterms:created>
  <dcterms:modified xsi:type="dcterms:W3CDTF">2015-11-24T13:50:41Z</dcterms:modified>
</cp:coreProperties>
</file>